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7" r:id="rId5"/>
  </p:sldIdLst>
  <p:sldSz cx="10691813" cy="7559675"/>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88E017-FF94-B477-B170-1B4DF8BE23E1}" name="Marcus Beatson | Berica" initials="MB|B" userId="S::marcus.beatson@berica.co.nz::382d7118-b439-4b2f-bdbc-3deaa92173b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0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Beatson | Berica" userId="382d7118-b439-4b2f-bdbc-3deaa92173bd" providerId="ADAL" clId="{935BC80F-D61E-47AF-BD06-D8FED27E991B}"/>
    <pc:docChg chg="undo redo custSel modSld sldOrd modNotesMaster">
      <pc:chgData name="Marcus Beatson | Berica" userId="382d7118-b439-4b2f-bdbc-3deaa92173bd" providerId="ADAL" clId="{935BC80F-D61E-47AF-BD06-D8FED27E991B}" dt="2022-05-19T22:00:58.279" v="775" actId="1076"/>
      <pc:docMkLst>
        <pc:docMk/>
      </pc:docMkLst>
      <pc:sldChg chg="addSp delSp modSp mod addCm delCm modCm">
        <pc:chgData name="Marcus Beatson | Berica" userId="382d7118-b439-4b2f-bdbc-3deaa92173bd" providerId="ADAL" clId="{935BC80F-D61E-47AF-BD06-D8FED27E991B}" dt="2022-05-19T22:00:58.279" v="775" actId="1076"/>
        <pc:sldMkLst>
          <pc:docMk/>
          <pc:sldMk cId="309331287" sldId="257"/>
        </pc:sldMkLst>
        <pc:spChg chg="mod ord">
          <ac:chgData name="Marcus Beatson | Berica" userId="382d7118-b439-4b2f-bdbc-3deaa92173bd" providerId="ADAL" clId="{935BC80F-D61E-47AF-BD06-D8FED27E991B}" dt="2022-05-19T21:44:49.292" v="597" actId="1076"/>
          <ac:spMkLst>
            <pc:docMk/>
            <pc:sldMk cId="309331287" sldId="257"/>
            <ac:spMk id="2" creationId="{A7EB0BE1-1E39-45EA-A5D3-CEE62327082B}"/>
          </ac:spMkLst>
        </pc:spChg>
        <pc:spChg chg="mod">
          <ac:chgData name="Marcus Beatson | Berica" userId="382d7118-b439-4b2f-bdbc-3deaa92173bd" providerId="ADAL" clId="{935BC80F-D61E-47AF-BD06-D8FED27E991B}" dt="2022-05-19T22:00:38.911" v="774" actId="14100"/>
          <ac:spMkLst>
            <pc:docMk/>
            <pc:sldMk cId="309331287" sldId="257"/>
            <ac:spMk id="4" creationId="{0671D216-A051-42F2-AB9B-672BD4CBD847}"/>
          </ac:spMkLst>
        </pc:spChg>
        <pc:spChg chg="add mod">
          <ac:chgData name="Marcus Beatson | Berica" userId="382d7118-b439-4b2f-bdbc-3deaa92173bd" providerId="ADAL" clId="{935BC80F-D61E-47AF-BD06-D8FED27E991B}" dt="2022-05-19T22:00:34.248" v="773" actId="1076"/>
          <ac:spMkLst>
            <pc:docMk/>
            <pc:sldMk cId="309331287" sldId="257"/>
            <ac:spMk id="11" creationId="{75B6F425-8A55-5DAE-3188-49FAE56E27DE}"/>
          </ac:spMkLst>
        </pc:spChg>
        <pc:spChg chg="add mod ord">
          <ac:chgData name="Marcus Beatson | Berica" userId="382d7118-b439-4b2f-bdbc-3deaa92173bd" providerId="ADAL" clId="{935BC80F-D61E-47AF-BD06-D8FED27E991B}" dt="2022-05-19T21:44:20.166" v="570" actId="207"/>
          <ac:spMkLst>
            <pc:docMk/>
            <pc:sldMk cId="309331287" sldId="257"/>
            <ac:spMk id="14" creationId="{AF277719-3E78-379B-6D39-8992D74A6F10}"/>
          </ac:spMkLst>
        </pc:spChg>
        <pc:spChg chg="add mod">
          <ac:chgData name="Marcus Beatson | Berica" userId="382d7118-b439-4b2f-bdbc-3deaa92173bd" providerId="ADAL" clId="{935BC80F-D61E-47AF-BD06-D8FED27E991B}" dt="2022-05-19T22:00:58.279" v="775" actId="1076"/>
          <ac:spMkLst>
            <pc:docMk/>
            <pc:sldMk cId="309331287" sldId="257"/>
            <ac:spMk id="22" creationId="{483B2E71-849A-E4C6-4D87-8BFB78ADD8C3}"/>
          </ac:spMkLst>
        </pc:spChg>
        <pc:grpChg chg="add del mod">
          <ac:chgData name="Marcus Beatson | Berica" userId="382d7118-b439-4b2f-bdbc-3deaa92173bd" providerId="ADAL" clId="{935BC80F-D61E-47AF-BD06-D8FED27E991B}" dt="2022-05-19T21:50:52.004" v="688" actId="478"/>
          <ac:grpSpMkLst>
            <pc:docMk/>
            <pc:sldMk cId="309331287" sldId="257"/>
            <ac:grpSpMk id="19" creationId="{555E1221-EC95-1BB7-2E26-074C475A5553}"/>
          </ac:grpSpMkLst>
        </pc:grpChg>
        <pc:picChg chg="del mod">
          <ac:chgData name="Marcus Beatson | Berica" userId="382d7118-b439-4b2f-bdbc-3deaa92173bd" providerId="ADAL" clId="{935BC80F-D61E-47AF-BD06-D8FED27E991B}" dt="2022-05-19T21:49:01.604" v="614" actId="478"/>
          <ac:picMkLst>
            <pc:docMk/>
            <pc:sldMk cId="309331287" sldId="257"/>
            <ac:picMk id="5" creationId="{952EF346-D38C-4F45-B77B-79611161898B}"/>
          </ac:picMkLst>
        </pc:picChg>
        <pc:picChg chg="del mod">
          <ac:chgData name="Marcus Beatson | Berica" userId="382d7118-b439-4b2f-bdbc-3deaa92173bd" providerId="ADAL" clId="{935BC80F-D61E-47AF-BD06-D8FED27E991B}" dt="2022-05-19T21:04:59.627" v="102" actId="478"/>
          <ac:picMkLst>
            <pc:docMk/>
            <pc:sldMk cId="309331287" sldId="257"/>
            <ac:picMk id="6" creationId="{4D58EE2B-A11F-51B8-B06A-BF97DC046AE4}"/>
          </ac:picMkLst>
        </pc:picChg>
        <pc:picChg chg="add del mod">
          <ac:chgData name="Marcus Beatson | Berica" userId="382d7118-b439-4b2f-bdbc-3deaa92173bd" providerId="ADAL" clId="{935BC80F-D61E-47AF-BD06-D8FED27E991B}" dt="2022-05-19T20:16:45.618" v="44" actId="478"/>
          <ac:picMkLst>
            <pc:docMk/>
            <pc:sldMk cId="309331287" sldId="257"/>
            <ac:picMk id="7" creationId="{595A1561-9B85-8E1A-9454-916AD6B1BF62}"/>
          </ac:picMkLst>
        </pc:picChg>
        <pc:picChg chg="del mod">
          <ac:chgData name="Marcus Beatson | Berica" userId="382d7118-b439-4b2f-bdbc-3deaa92173bd" providerId="ADAL" clId="{935BC80F-D61E-47AF-BD06-D8FED27E991B}" dt="2022-05-19T21:04:59.627" v="102" actId="478"/>
          <ac:picMkLst>
            <pc:docMk/>
            <pc:sldMk cId="309331287" sldId="257"/>
            <ac:picMk id="8" creationId="{119C228D-BB2B-0AD2-3D51-0254876BBAD3}"/>
          </ac:picMkLst>
        </pc:picChg>
        <pc:picChg chg="add del mod">
          <ac:chgData name="Marcus Beatson | Berica" userId="382d7118-b439-4b2f-bdbc-3deaa92173bd" providerId="ADAL" clId="{935BC80F-D61E-47AF-BD06-D8FED27E991B}" dt="2022-05-19T20:16:45.618" v="44" actId="478"/>
          <ac:picMkLst>
            <pc:docMk/>
            <pc:sldMk cId="309331287" sldId="257"/>
            <ac:picMk id="9" creationId="{B6DE55C5-0206-AFF7-53F6-A2911B31830D}"/>
          </ac:picMkLst>
        </pc:picChg>
        <pc:picChg chg="add mod ord modCrop">
          <ac:chgData name="Marcus Beatson | Berica" userId="382d7118-b439-4b2f-bdbc-3deaa92173bd" providerId="ADAL" clId="{935BC80F-D61E-47AF-BD06-D8FED27E991B}" dt="2022-05-19T21:47:01.180" v="606" actId="166"/>
          <ac:picMkLst>
            <pc:docMk/>
            <pc:sldMk cId="309331287" sldId="257"/>
            <ac:picMk id="10" creationId="{64B20D10-11F3-3FA7-5B30-E831B233D58A}"/>
          </ac:picMkLst>
        </pc:picChg>
        <pc:picChg chg="add mod ord modCrop">
          <ac:chgData name="Marcus Beatson | Berica" userId="382d7118-b439-4b2f-bdbc-3deaa92173bd" providerId="ADAL" clId="{935BC80F-D61E-47AF-BD06-D8FED27E991B}" dt="2022-05-19T21:46:57.091" v="605" actId="14100"/>
          <ac:picMkLst>
            <pc:docMk/>
            <pc:sldMk cId="309331287" sldId="257"/>
            <ac:picMk id="13" creationId="{B1D9AE12-CD2E-D8EC-21F1-8BB457820A09}"/>
          </ac:picMkLst>
        </pc:picChg>
        <pc:picChg chg="add mod ord">
          <ac:chgData name="Marcus Beatson | Berica" userId="382d7118-b439-4b2f-bdbc-3deaa92173bd" providerId="ADAL" clId="{935BC80F-D61E-47AF-BD06-D8FED27E991B}" dt="2022-05-19T21:48:54.503" v="613" actId="167"/>
          <ac:picMkLst>
            <pc:docMk/>
            <pc:sldMk cId="309331287" sldId="257"/>
            <ac:picMk id="16" creationId="{5B938C14-FC42-97E2-D462-1BF8DCAB7207}"/>
          </ac:picMkLst>
        </pc:picChg>
        <pc:picChg chg="add mod">
          <ac:chgData name="Marcus Beatson | Berica" userId="382d7118-b439-4b2f-bdbc-3deaa92173bd" providerId="ADAL" clId="{935BC80F-D61E-47AF-BD06-D8FED27E991B}" dt="2022-05-19T21:50:38.965" v="684" actId="164"/>
          <ac:picMkLst>
            <pc:docMk/>
            <pc:sldMk cId="309331287" sldId="257"/>
            <ac:picMk id="17" creationId="{F063715A-B46B-4A2C-1C4F-2B4D019D3D09}"/>
          </ac:picMkLst>
        </pc:picChg>
        <pc:picChg chg="add mod">
          <ac:chgData name="Marcus Beatson | Berica" userId="382d7118-b439-4b2f-bdbc-3deaa92173bd" providerId="ADAL" clId="{935BC80F-D61E-47AF-BD06-D8FED27E991B}" dt="2022-05-19T21:50:38.965" v="684" actId="164"/>
          <ac:picMkLst>
            <pc:docMk/>
            <pc:sldMk cId="309331287" sldId="257"/>
            <ac:picMk id="18" creationId="{C05FA3DE-475F-BAA1-8726-923874BC1246}"/>
          </ac:picMkLst>
        </pc:picChg>
        <pc:picChg chg="add del mod">
          <ac:chgData name="Marcus Beatson | Berica" userId="382d7118-b439-4b2f-bdbc-3deaa92173bd" providerId="ADAL" clId="{935BC80F-D61E-47AF-BD06-D8FED27E991B}" dt="2022-05-19T22:00:03.594" v="768" actId="478"/>
          <ac:picMkLst>
            <pc:docMk/>
            <pc:sldMk cId="309331287" sldId="257"/>
            <ac:picMk id="21" creationId="{99322A76-5CEC-ABE9-4C83-4D132B6625A4}"/>
          </ac:picMkLst>
        </pc:picChg>
      </pc:sldChg>
      <pc:sldChg chg="ord">
        <pc:chgData name="Marcus Beatson | Berica" userId="382d7118-b439-4b2f-bdbc-3deaa92173bd" providerId="ADAL" clId="{935BC80F-D61E-47AF-BD06-D8FED27E991B}" dt="2022-05-19T21:02:39.927" v="101"/>
        <pc:sldMkLst>
          <pc:docMk/>
          <pc:sldMk cId="4047177373" sldId="258"/>
        </pc:sldMkLst>
      </pc:sldChg>
    </pc:docChg>
  </pc:docChgLst>
  <pc:docChgLst>
    <pc:chgData name="Veronica Aris" userId="1d87fdf5-eb65-4c57-aa88-58edbe16ef03" providerId="ADAL" clId="{E7506009-80A4-466E-BC47-28FD76BDE4C5}"/>
    <pc:docChg chg="modSld">
      <pc:chgData name="Veronica Aris" userId="1d87fdf5-eb65-4c57-aa88-58edbe16ef03" providerId="ADAL" clId="{E7506009-80A4-466E-BC47-28FD76BDE4C5}" dt="2022-04-04T21:41:47.715" v="2" actId="20577"/>
      <pc:docMkLst>
        <pc:docMk/>
      </pc:docMkLst>
      <pc:sldChg chg="modSp mod">
        <pc:chgData name="Veronica Aris" userId="1d87fdf5-eb65-4c57-aa88-58edbe16ef03" providerId="ADAL" clId="{E7506009-80A4-466E-BC47-28FD76BDE4C5}" dt="2022-04-04T21:41:47.715" v="2" actId="20577"/>
        <pc:sldMkLst>
          <pc:docMk/>
          <pc:sldMk cId="309331287" sldId="257"/>
        </pc:sldMkLst>
        <pc:spChg chg="mod">
          <ac:chgData name="Veronica Aris" userId="1d87fdf5-eb65-4c57-aa88-58edbe16ef03" providerId="ADAL" clId="{E7506009-80A4-466E-BC47-28FD76BDE4C5}" dt="2022-04-04T21:41:47.715" v="2" actId="20577"/>
          <ac:spMkLst>
            <pc:docMk/>
            <pc:sldMk cId="309331287" sldId="257"/>
            <ac:spMk id="4" creationId="{0671D216-A051-42F2-AB9B-672BD4CBD847}"/>
          </ac:spMkLst>
        </pc:spChg>
      </pc:sldChg>
    </pc:docChg>
  </pc:docChgLst>
  <pc:docChgLst>
    <pc:chgData name="Veronica Aris" userId="1d87fdf5-eb65-4c57-aa88-58edbe16ef03" providerId="ADAL" clId="{2E925327-A314-4B4B-9717-165F4F2A44BE}"/>
    <pc:docChg chg="undo custSel addSld delSld modSld modMainMaster">
      <pc:chgData name="Veronica Aris" userId="1d87fdf5-eb65-4c57-aa88-58edbe16ef03" providerId="ADAL" clId="{2E925327-A314-4B4B-9717-165F4F2A44BE}" dt="2022-05-22T21:44:09.274" v="1399" actId="113"/>
      <pc:docMkLst>
        <pc:docMk/>
      </pc:docMkLst>
      <pc:sldChg chg="addSp delSp modSp mod delCm modCm">
        <pc:chgData name="Veronica Aris" userId="1d87fdf5-eb65-4c57-aa88-58edbe16ef03" providerId="ADAL" clId="{2E925327-A314-4B4B-9717-165F4F2A44BE}" dt="2022-05-22T21:44:09.274" v="1399" actId="113"/>
        <pc:sldMkLst>
          <pc:docMk/>
          <pc:sldMk cId="309331287" sldId="257"/>
        </pc:sldMkLst>
        <pc:spChg chg="mod">
          <ac:chgData name="Veronica Aris" userId="1d87fdf5-eb65-4c57-aa88-58edbe16ef03" providerId="ADAL" clId="{2E925327-A314-4B4B-9717-165F4F2A44BE}" dt="2022-05-15T22:29:47.666" v="1126" actId="1076"/>
          <ac:spMkLst>
            <pc:docMk/>
            <pc:sldMk cId="309331287" sldId="257"/>
            <ac:spMk id="2" creationId="{A7EB0BE1-1E39-45EA-A5D3-CEE62327082B}"/>
          </ac:spMkLst>
        </pc:spChg>
        <pc:spChg chg="mod">
          <ac:chgData name="Veronica Aris" userId="1d87fdf5-eb65-4c57-aa88-58edbe16ef03" providerId="ADAL" clId="{2E925327-A314-4B4B-9717-165F4F2A44BE}" dt="2022-05-22T21:38:27.122" v="1391" actId="1076"/>
          <ac:spMkLst>
            <pc:docMk/>
            <pc:sldMk cId="309331287" sldId="257"/>
            <ac:spMk id="4" creationId="{0671D216-A051-42F2-AB9B-672BD4CBD847}"/>
          </ac:spMkLst>
        </pc:spChg>
        <pc:spChg chg="mod">
          <ac:chgData name="Veronica Aris" userId="1d87fdf5-eb65-4c57-aa88-58edbe16ef03" providerId="ADAL" clId="{2E925327-A314-4B4B-9717-165F4F2A44BE}" dt="2022-05-22T21:44:09.274" v="1399" actId="113"/>
          <ac:spMkLst>
            <pc:docMk/>
            <pc:sldMk cId="309331287" sldId="257"/>
            <ac:spMk id="11" creationId="{75B6F425-8A55-5DAE-3188-49FAE56E27DE}"/>
          </ac:spMkLst>
        </pc:spChg>
        <pc:picChg chg="add mod">
          <ac:chgData name="Veronica Aris" userId="1d87fdf5-eb65-4c57-aa88-58edbe16ef03" providerId="ADAL" clId="{2E925327-A314-4B4B-9717-165F4F2A44BE}" dt="2022-05-15T22:29:53.674" v="1129" actId="1076"/>
          <ac:picMkLst>
            <pc:docMk/>
            <pc:sldMk cId="309331287" sldId="257"/>
            <ac:picMk id="5" creationId="{952EF346-D38C-4F45-B77B-79611161898B}"/>
          </ac:picMkLst>
        </pc:picChg>
        <pc:picChg chg="add mod">
          <ac:chgData name="Veronica Aris" userId="1d87fdf5-eb65-4c57-aa88-58edbe16ef03" providerId="ADAL" clId="{2E925327-A314-4B4B-9717-165F4F2A44BE}" dt="2022-05-15T22:31:47.651" v="1147" actId="1076"/>
          <ac:picMkLst>
            <pc:docMk/>
            <pc:sldMk cId="309331287" sldId="257"/>
            <ac:picMk id="6" creationId="{4D58EE2B-A11F-51B8-B06A-BF97DC046AE4}"/>
          </ac:picMkLst>
        </pc:picChg>
        <pc:picChg chg="add del mod">
          <ac:chgData name="Veronica Aris" userId="1d87fdf5-eb65-4c57-aa88-58edbe16ef03" providerId="ADAL" clId="{2E925327-A314-4B4B-9717-165F4F2A44BE}" dt="2022-05-11T21:57:06.660" v="492" actId="21"/>
          <ac:picMkLst>
            <pc:docMk/>
            <pc:sldMk cId="309331287" sldId="257"/>
            <ac:picMk id="6" creationId="{AD215E6A-EF8F-AB85-1EA2-1D8955449A74}"/>
          </ac:picMkLst>
        </pc:picChg>
        <pc:picChg chg="add mod">
          <ac:chgData name="Veronica Aris" userId="1d87fdf5-eb65-4c57-aa88-58edbe16ef03" providerId="ADAL" clId="{2E925327-A314-4B4B-9717-165F4F2A44BE}" dt="2022-05-15T22:31:51.707" v="1148" actId="1076"/>
          <ac:picMkLst>
            <pc:docMk/>
            <pc:sldMk cId="309331287" sldId="257"/>
            <ac:picMk id="8" creationId="{119C228D-BB2B-0AD2-3D51-0254876BBAD3}"/>
          </ac:picMkLst>
        </pc:picChg>
        <pc:picChg chg="add del mod">
          <ac:chgData name="Veronica Aris" userId="1d87fdf5-eb65-4c57-aa88-58edbe16ef03" providerId="ADAL" clId="{2E925327-A314-4B4B-9717-165F4F2A44BE}" dt="2022-05-11T21:57:11.695" v="494" actId="21"/>
          <ac:picMkLst>
            <pc:docMk/>
            <pc:sldMk cId="309331287" sldId="257"/>
            <ac:picMk id="8" creationId="{1E0A8118-66AD-5B0A-919E-40814473E1E7}"/>
          </ac:picMkLst>
        </pc:picChg>
      </pc:sldChg>
      <pc:sldChg chg="addSp modSp new del mod">
        <pc:chgData name="Veronica Aris" userId="1d87fdf5-eb65-4c57-aa88-58edbe16ef03" providerId="ADAL" clId="{2E925327-A314-4B4B-9717-165F4F2A44BE}" dt="2022-05-15T22:32:01.504" v="1149" actId="2696"/>
        <pc:sldMkLst>
          <pc:docMk/>
          <pc:sldMk cId="806990296" sldId="258"/>
        </pc:sldMkLst>
        <pc:picChg chg="add mod">
          <ac:chgData name="Veronica Aris" userId="1d87fdf5-eb65-4c57-aa88-58edbe16ef03" providerId="ADAL" clId="{2E925327-A314-4B4B-9717-165F4F2A44BE}" dt="2022-05-15T21:43:01.837" v="1124"/>
          <ac:picMkLst>
            <pc:docMk/>
            <pc:sldMk cId="806990296" sldId="258"/>
            <ac:picMk id="2" creationId="{40F4A0E3-9643-1C8D-7FE4-231C24846F9D}"/>
          </ac:picMkLst>
        </pc:picChg>
        <pc:picChg chg="add mod">
          <ac:chgData name="Veronica Aris" userId="1d87fdf5-eb65-4c57-aa88-58edbe16ef03" providerId="ADAL" clId="{2E925327-A314-4B4B-9717-165F4F2A44BE}" dt="2022-05-15T21:43:01.837" v="1124"/>
          <ac:picMkLst>
            <pc:docMk/>
            <pc:sldMk cId="806990296" sldId="258"/>
            <ac:picMk id="3" creationId="{ED861C18-FEE2-E9A6-85D7-D21C8BCA0F89}"/>
          </ac:picMkLst>
        </pc:picChg>
        <pc:picChg chg="add mod">
          <ac:chgData name="Veronica Aris" userId="1d87fdf5-eb65-4c57-aa88-58edbe16ef03" providerId="ADAL" clId="{2E925327-A314-4B4B-9717-165F4F2A44BE}" dt="2022-05-15T21:43:01.837" v="1124"/>
          <ac:picMkLst>
            <pc:docMk/>
            <pc:sldMk cId="806990296" sldId="258"/>
            <ac:picMk id="4" creationId="{D884FE9A-DD7E-7D54-F2B0-22C99B4A6958}"/>
          </ac:picMkLst>
        </pc:picChg>
      </pc:sldChg>
      <pc:sldChg chg="del">
        <pc:chgData name="Veronica Aris" userId="1d87fdf5-eb65-4c57-aa88-58edbe16ef03" providerId="ADAL" clId="{2E925327-A314-4B4B-9717-165F4F2A44BE}" dt="2022-05-22T21:38:21.559" v="1390" actId="2696"/>
        <pc:sldMkLst>
          <pc:docMk/>
          <pc:sldMk cId="4047177373" sldId="258"/>
        </pc:sldMkLst>
      </pc:sldChg>
      <pc:sldMasterChg chg="modSp modSldLayout">
        <pc:chgData name="Veronica Aris" userId="1d87fdf5-eb65-4c57-aa88-58edbe16ef03" providerId="ADAL" clId="{2E925327-A314-4B4B-9717-165F4F2A44BE}" dt="2022-05-15T21:43:01.837" v="1124"/>
        <pc:sldMasterMkLst>
          <pc:docMk/>
          <pc:sldMasterMk cId="1216814270" sldId="2147483648"/>
        </pc:sldMasterMkLst>
        <pc:spChg chg="mod">
          <ac:chgData name="Veronica Aris" userId="1d87fdf5-eb65-4c57-aa88-58edbe16ef03" providerId="ADAL" clId="{2E925327-A314-4B4B-9717-165F4F2A44BE}" dt="2022-05-15T21:43:01.837" v="1124"/>
          <ac:spMkLst>
            <pc:docMk/>
            <pc:sldMasterMk cId="1216814270" sldId="2147483648"/>
            <ac:spMk id="2" creationId="{90782DEB-6DC3-4FA3-8304-AF7843528C04}"/>
          </ac:spMkLst>
        </pc:spChg>
        <pc:spChg chg="mod">
          <ac:chgData name="Veronica Aris" userId="1d87fdf5-eb65-4c57-aa88-58edbe16ef03" providerId="ADAL" clId="{2E925327-A314-4B4B-9717-165F4F2A44BE}" dt="2022-05-15T21:43:01.837" v="1124"/>
          <ac:spMkLst>
            <pc:docMk/>
            <pc:sldMasterMk cId="1216814270" sldId="2147483648"/>
            <ac:spMk id="3" creationId="{64401C1C-91B4-4B56-B9A4-D34172292C5F}"/>
          </ac:spMkLst>
        </pc:spChg>
        <pc:spChg chg="mod">
          <ac:chgData name="Veronica Aris" userId="1d87fdf5-eb65-4c57-aa88-58edbe16ef03" providerId="ADAL" clId="{2E925327-A314-4B4B-9717-165F4F2A44BE}" dt="2022-05-15T21:43:01.837" v="1124"/>
          <ac:spMkLst>
            <pc:docMk/>
            <pc:sldMasterMk cId="1216814270" sldId="2147483648"/>
            <ac:spMk id="4" creationId="{552B79D2-F002-41C9-B46D-D50C8FBA8D65}"/>
          </ac:spMkLst>
        </pc:spChg>
        <pc:spChg chg="mod">
          <ac:chgData name="Veronica Aris" userId="1d87fdf5-eb65-4c57-aa88-58edbe16ef03" providerId="ADAL" clId="{2E925327-A314-4B4B-9717-165F4F2A44BE}" dt="2022-05-15T21:43:01.837" v="1124"/>
          <ac:spMkLst>
            <pc:docMk/>
            <pc:sldMasterMk cId="1216814270" sldId="2147483648"/>
            <ac:spMk id="5" creationId="{14B748DE-4613-421D-A4F3-D7751D3D78D2}"/>
          </ac:spMkLst>
        </pc:spChg>
        <pc:spChg chg="mod">
          <ac:chgData name="Veronica Aris" userId="1d87fdf5-eb65-4c57-aa88-58edbe16ef03" providerId="ADAL" clId="{2E925327-A314-4B4B-9717-165F4F2A44BE}" dt="2022-05-15T21:43:01.837" v="1124"/>
          <ac:spMkLst>
            <pc:docMk/>
            <pc:sldMasterMk cId="1216814270" sldId="2147483648"/>
            <ac:spMk id="6" creationId="{A0D094CC-F7C2-4CB8-8541-A8AF24A2E19B}"/>
          </ac:spMkLst>
        </pc:spChg>
        <pc:sldLayoutChg chg="modSp">
          <pc:chgData name="Veronica Aris" userId="1d87fdf5-eb65-4c57-aa88-58edbe16ef03" providerId="ADAL" clId="{2E925327-A314-4B4B-9717-165F4F2A44BE}" dt="2022-05-15T21:43:01.837" v="1124"/>
          <pc:sldLayoutMkLst>
            <pc:docMk/>
            <pc:sldMasterMk cId="1216814270" sldId="2147483648"/>
            <pc:sldLayoutMk cId="1605346663" sldId="2147483649"/>
          </pc:sldLayoutMkLst>
          <pc:spChg chg="mod">
            <ac:chgData name="Veronica Aris" userId="1d87fdf5-eb65-4c57-aa88-58edbe16ef03" providerId="ADAL" clId="{2E925327-A314-4B4B-9717-165F4F2A44BE}" dt="2022-05-15T21:43:01.837" v="1124"/>
            <ac:spMkLst>
              <pc:docMk/>
              <pc:sldMasterMk cId="1216814270" sldId="2147483648"/>
              <pc:sldLayoutMk cId="1605346663" sldId="2147483649"/>
              <ac:spMk id="2" creationId="{8F17CC65-0C91-40D5-B312-FBDAF6AF5EA2}"/>
            </ac:spMkLst>
          </pc:spChg>
          <pc:spChg chg="mod">
            <ac:chgData name="Veronica Aris" userId="1d87fdf5-eb65-4c57-aa88-58edbe16ef03" providerId="ADAL" clId="{2E925327-A314-4B4B-9717-165F4F2A44BE}" dt="2022-05-15T21:43:01.837" v="1124"/>
            <ac:spMkLst>
              <pc:docMk/>
              <pc:sldMasterMk cId="1216814270" sldId="2147483648"/>
              <pc:sldLayoutMk cId="1605346663" sldId="2147483649"/>
              <ac:spMk id="3" creationId="{F17F88B4-8022-45B8-BC8C-DFA91AAAD4C8}"/>
            </ac:spMkLst>
          </pc:spChg>
        </pc:sldLayoutChg>
        <pc:sldLayoutChg chg="modSp">
          <pc:chgData name="Veronica Aris" userId="1d87fdf5-eb65-4c57-aa88-58edbe16ef03" providerId="ADAL" clId="{2E925327-A314-4B4B-9717-165F4F2A44BE}" dt="2022-05-15T21:43:01.837" v="1124"/>
          <pc:sldLayoutMkLst>
            <pc:docMk/>
            <pc:sldMasterMk cId="1216814270" sldId="2147483648"/>
            <pc:sldLayoutMk cId="3518362477" sldId="2147483651"/>
          </pc:sldLayoutMkLst>
          <pc:spChg chg="mod">
            <ac:chgData name="Veronica Aris" userId="1d87fdf5-eb65-4c57-aa88-58edbe16ef03" providerId="ADAL" clId="{2E925327-A314-4B4B-9717-165F4F2A44BE}" dt="2022-05-15T21:43:01.837" v="1124"/>
            <ac:spMkLst>
              <pc:docMk/>
              <pc:sldMasterMk cId="1216814270" sldId="2147483648"/>
              <pc:sldLayoutMk cId="3518362477" sldId="2147483651"/>
              <ac:spMk id="2" creationId="{DCC6897D-B605-4232-B36D-DB5E5AD31693}"/>
            </ac:spMkLst>
          </pc:spChg>
          <pc:spChg chg="mod">
            <ac:chgData name="Veronica Aris" userId="1d87fdf5-eb65-4c57-aa88-58edbe16ef03" providerId="ADAL" clId="{2E925327-A314-4B4B-9717-165F4F2A44BE}" dt="2022-05-15T21:43:01.837" v="1124"/>
            <ac:spMkLst>
              <pc:docMk/>
              <pc:sldMasterMk cId="1216814270" sldId="2147483648"/>
              <pc:sldLayoutMk cId="3518362477" sldId="2147483651"/>
              <ac:spMk id="3" creationId="{AC67A672-910D-4560-AD4A-FD6540E12335}"/>
            </ac:spMkLst>
          </pc:spChg>
        </pc:sldLayoutChg>
        <pc:sldLayoutChg chg="modSp">
          <pc:chgData name="Veronica Aris" userId="1d87fdf5-eb65-4c57-aa88-58edbe16ef03" providerId="ADAL" clId="{2E925327-A314-4B4B-9717-165F4F2A44BE}" dt="2022-05-15T21:43:01.837" v="1124"/>
          <pc:sldLayoutMkLst>
            <pc:docMk/>
            <pc:sldMasterMk cId="1216814270" sldId="2147483648"/>
            <pc:sldLayoutMk cId="1158602473" sldId="2147483652"/>
          </pc:sldLayoutMkLst>
          <pc:spChg chg="mod">
            <ac:chgData name="Veronica Aris" userId="1d87fdf5-eb65-4c57-aa88-58edbe16ef03" providerId="ADAL" clId="{2E925327-A314-4B4B-9717-165F4F2A44BE}" dt="2022-05-15T21:43:01.837" v="1124"/>
            <ac:spMkLst>
              <pc:docMk/>
              <pc:sldMasterMk cId="1216814270" sldId="2147483648"/>
              <pc:sldLayoutMk cId="1158602473" sldId="2147483652"/>
              <ac:spMk id="3" creationId="{07D6FE5B-019E-4AA8-9106-504DC8D59C6C}"/>
            </ac:spMkLst>
          </pc:spChg>
          <pc:spChg chg="mod">
            <ac:chgData name="Veronica Aris" userId="1d87fdf5-eb65-4c57-aa88-58edbe16ef03" providerId="ADAL" clId="{2E925327-A314-4B4B-9717-165F4F2A44BE}" dt="2022-05-15T21:43:01.837" v="1124"/>
            <ac:spMkLst>
              <pc:docMk/>
              <pc:sldMasterMk cId="1216814270" sldId="2147483648"/>
              <pc:sldLayoutMk cId="1158602473" sldId="2147483652"/>
              <ac:spMk id="4" creationId="{18C9CD3C-26DB-4F7F-8AD7-C55A6DC24123}"/>
            </ac:spMkLst>
          </pc:spChg>
        </pc:sldLayoutChg>
        <pc:sldLayoutChg chg="modSp">
          <pc:chgData name="Veronica Aris" userId="1d87fdf5-eb65-4c57-aa88-58edbe16ef03" providerId="ADAL" clId="{2E925327-A314-4B4B-9717-165F4F2A44BE}" dt="2022-05-15T21:43:01.837" v="1124"/>
          <pc:sldLayoutMkLst>
            <pc:docMk/>
            <pc:sldMasterMk cId="1216814270" sldId="2147483648"/>
            <pc:sldLayoutMk cId="2277322226" sldId="2147483653"/>
          </pc:sldLayoutMkLst>
          <pc:spChg chg="mod">
            <ac:chgData name="Veronica Aris" userId="1d87fdf5-eb65-4c57-aa88-58edbe16ef03" providerId="ADAL" clId="{2E925327-A314-4B4B-9717-165F4F2A44BE}" dt="2022-05-15T21:43:01.837" v="1124"/>
            <ac:spMkLst>
              <pc:docMk/>
              <pc:sldMasterMk cId="1216814270" sldId="2147483648"/>
              <pc:sldLayoutMk cId="2277322226" sldId="2147483653"/>
              <ac:spMk id="2" creationId="{F2975860-E17E-462B-ABBD-B7A6A3ACCE9B}"/>
            </ac:spMkLst>
          </pc:spChg>
          <pc:spChg chg="mod">
            <ac:chgData name="Veronica Aris" userId="1d87fdf5-eb65-4c57-aa88-58edbe16ef03" providerId="ADAL" clId="{2E925327-A314-4B4B-9717-165F4F2A44BE}" dt="2022-05-15T21:43:01.837" v="1124"/>
            <ac:spMkLst>
              <pc:docMk/>
              <pc:sldMasterMk cId="1216814270" sldId="2147483648"/>
              <pc:sldLayoutMk cId="2277322226" sldId="2147483653"/>
              <ac:spMk id="3" creationId="{61AE5B0E-B0B8-4733-8CD3-9C8198AE5FD8}"/>
            </ac:spMkLst>
          </pc:spChg>
          <pc:spChg chg="mod">
            <ac:chgData name="Veronica Aris" userId="1d87fdf5-eb65-4c57-aa88-58edbe16ef03" providerId="ADAL" clId="{2E925327-A314-4B4B-9717-165F4F2A44BE}" dt="2022-05-15T21:43:01.837" v="1124"/>
            <ac:spMkLst>
              <pc:docMk/>
              <pc:sldMasterMk cId="1216814270" sldId="2147483648"/>
              <pc:sldLayoutMk cId="2277322226" sldId="2147483653"/>
              <ac:spMk id="4" creationId="{7DE09AA3-163F-498D-A75C-D6A0C92AB67A}"/>
            </ac:spMkLst>
          </pc:spChg>
          <pc:spChg chg="mod">
            <ac:chgData name="Veronica Aris" userId="1d87fdf5-eb65-4c57-aa88-58edbe16ef03" providerId="ADAL" clId="{2E925327-A314-4B4B-9717-165F4F2A44BE}" dt="2022-05-15T21:43:01.837" v="1124"/>
            <ac:spMkLst>
              <pc:docMk/>
              <pc:sldMasterMk cId="1216814270" sldId="2147483648"/>
              <pc:sldLayoutMk cId="2277322226" sldId="2147483653"/>
              <ac:spMk id="5" creationId="{E256C49A-5AD3-45D0-AB50-BB709BD7E22E}"/>
            </ac:spMkLst>
          </pc:spChg>
          <pc:spChg chg="mod">
            <ac:chgData name="Veronica Aris" userId="1d87fdf5-eb65-4c57-aa88-58edbe16ef03" providerId="ADAL" clId="{2E925327-A314-4B4B-9717-165F4F2A44BE}" dt="2022-05-15T21:43:01.837" v="1124"/>
            <ac:spMkLst>
              <pc:docMk/>
              <pc:sldMasterMk cId="1216814270" sldId="2147483648"/>
              <pc:sldLayoutMk cId="2277322226" sldId="2147483653"/>
              <ac:spMk id="6" creationId="{655F777D-7971-4B07-806D-5B216FC60812}"/>
            </ac:spMkLst>
          </pc:spChg>
        </pc:sldLayoutChg>
        <pc:sldLayoutChg chg="modSp">
          <pc:chgData name="Veronica Aris" userId="1d87fdf5-eb65-4c57-aa88-58edbe16ef03" providerId="ADAL" clId="{2E925327-A314-4B4B-9717-165F4F2A44BE}" dt="2022-05-15T21:43:01.837" v="1124"/>
          <pc:sldLayoutMkLst>
            <pc:docMk/>
            <pc:sldMasterMk cId="1216814270" sldId="2147483648"/>
            <pc:sldLayoutMk cId="4242144186" sldId="2147483656"/>
          </pc:sldLayoutMkLst>
          <pc:spChg chg="mod">
            <ac:chgData name="Veronica Aris" userId="1d87fdf5-eb65-4c57-aa88-58edbe16ef03" providerId="ADAL" clId="{2E925327-A314-4B4B-9717-165F4F2A44BE}" dt="2022-05-15T21:43:01.837" v="1124"/>
            <ac:spMkLst>
              <pc:docMk/>
              <pc:sldMasterMk cId="1216814270" sldId="2147483648"/>
              <pc:sldLayoutMk cId="4242144186" sldId="2147483656"/>
              <ac:spMk id="2" creationId="{552E8B66-483A-4F9E-914E-8446C74C526E}"/>
            </ac:spMkLst>
          </pc:spChg>
          <pc:spChg chg="mod">
            <ac:chgData name="Veronica Aris" userId="1d87fdf5-eb65-4c57-aa88-58edbe16ef03" providerId="ADAL" clId="{2E925327-A314-4B4B-9717-165F4F2A44BE}" dt="2022-05-15T21:43:01.837" v="1124"/>
            <ac:spMkLst>
              <pc:docMk/>
              <pc:sldMasterMk cId="1216814270" sldId="2147483648"/>
              <pc:sldLayoutMk cId="4242144186" sldId="2147483656"/>
              <ac:spMk id="3" creationId="{DC62CA92-216B-4577-8E2C-874ACBE47E59}"/>
            </ac:spMkLst>
          </pc:spChg>
          <pc:spChg chg="mod">
            <ac:chgData name="Veronica Aris" userId="1d87fdf5-eb65-4c57-aa88-58edbe16ef03" providerId="ADAL" clId="{2E925327-A314-4B4B-9717-165F4F2A44BE}" dt="2022-05-15T21:43:01.837" v="1124"/>
            <ac:spMkLst>
              <pc:docMk/>
              <pc:sldMasterMk cId="1216814270" sldId="2147483648"/>
              <pc:sldLayoutMk cId="4242144186" sldId="2147483656"/>
              <ac:spMk id="4" creationId="{07A82CB9-DC10-43D3-A9CD-6645AB56EECD}"/>
            </ac:spMkLst>
          </pc:spChg>
        </pc:sldLayoutChg>
        <pc:sldLayoutChg chg="modSp">
          <pc:chgData name="Veronica Aris" userId="1d87fdf5-eb65-4c57-aa88-58edbe16ef03" providerId="ADAL" clId="{2E925327-A314-4B4B-9717-165F4F2A44BE}" dt="2022-05-15T21:43:01.837" v="1124"/>
          <pc:sldLayoutMkLst>
            <pc:docMk/>
            <pc:sldMasterMk cId="1216814270" sldId="2147483648"/>
            <pc:sldLayoutMk cId="246335894" sldId="2147483657"/>
          </pc:sldLayoutMkLst>
          <pc:spChg chg="mod">
            <ac:chgData name="Veronica Aris" userId="1d87fdf5-eb65-4c57-aa88-58edbe16ef03" providerId="ADAL" clId="{2E925327-A314-4B4B-9717-165F4F2A44BE}" dt="2022-05-15T21:43:01.837" v="1124"/>
            <ac:spMkLst>
              <pc:docMk/>
              <pc:sldMasterMk cId="1216814270" sldId="2147483648"/>
              <pc:sldLayoutMk cId="246335894" sldId="2147483657"/>
              <ac:spMk id="2" creationId="{813BE853-7D88-46CB-AFD8-512873B0E7CA}"/>
            </ac:spMkLst>
          </pc:spChg>
          <pc:spChg chg="mod">
            <ac:chgData name="Veronica Aris" userId="1d87fdf5-eb65-4c57-aa88-58edbe16ef03" providerId="ADAL" clId="{2E925327-A314-4B4B-9717-165F4F2A44BE}" dt="2022-05-15T21:43:01.837" v="1124"/>
            <ac:spMkLst>
              <pc:docMk/>
              <pc:sldMasterMk cId="1216814270" sldId="2147483648"/>
              <pc:sldLayoutMk cId="246335894" sldId="2147483657"/>
              <ac:spMk id="3" creationId="{DD401804-EEDF-4C91-9318-440C93AA5F01}"/>
            </ac:spMkLst>
          </pc:spChg>
          <pc:spChg chg="mod">
            <ac:chgData name="Veronica Aris" userId="1d87fdf5-eb65-4c57-aa88-58edbe16ef03" providerId="ADAL" clId="{2E925327-A314-4B4B-9717-165F4F2A44BE}" dt="2022-05-15T21:43:01.837" v="1124"/>
            <ac:spMkLst>
              <pc:docMk/>
              <pc:sldMasterMk cId="1216814270" sldId="2147483648"/>
              <pc:sldLayoutMk cId="246335894" sldId="2147483657"/>
              <ac:spMk id="4" creationId="{7FB56990-B109-4C4F-A310-D83B8961F10F}"/>
            </ac:spMkLst>
          </pc:spChg>
        </pc:sldLayoutChg>
        <pc:sldLayoutChg chg="modSp">
          <pc:chgData name="Veronica Aris" userId="1d87fdf5-eb65-4c57-aa88-58edbe16ef03" providerId="ADAL" clId="{2E925327-A314-4B4B-9717-165F4F2A44BE}" dt="2022-05-15T21:43:01.837" v="1124"/>
          <pc:sldLayoutMkLst>
            <pc:docMk/>
            <pc:sldMasterMk cId="1216814270" sldId="2147483648"/>
            <pc:sldLayoutMk cId="2438946361" sldId="2147483659"/>
          </pc:sldLayoutMkLst>
          <pc:spChg chg="mod">
            <ac:chgData name="Veronica Aris" userId="1d87fdf5-eb65-4c57-aa88-58edbe16ef03" providerId="ADAL" clId="{2E925327-A314-4B4B-9717-165F4F2A44BE}" dt="2022-05-15T21:43:01.837" v="1124"/>
            <ac:spMkLst>
              <pc:docMk/>
              <pc:sldMasterMk cId="1216814270" sldId="2147483648"/>
              <pc:sldLayoutMk cId="2438946361" sldId="2147483659"/>
              <ac:spMk id="2" creationId="{B3AE1C11-0B1E-4396-AB61-EE645475E9EB}"/>
            </ac:spMkLst>
          </pc:spChg>
          <pc:spChg chg="mod">
            <ac:chgData name="Veronica Aris" userId="1d87fdf5-eb65-4c57-aa88-58edbe16ef03" providerId="ADAL" clId="{2E925327-A314-4B4B-9717-165F4F2A44BE}" dt="2022-05-15T21:43:01.837" v="1124"/>
            <ac:spMkLst>
              <pc:docMk/>
              <pc:sldMasterMk cId="1216814270" sldId="2147483648"/>
              <pc:sldLayoutMk cId="2438946361" sldId="2147483659"/>
              <ac:spMk id="3" creationId="{BD70A0E2-5BC3-4413-9BC6-DDE2563B2B41}"/>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NZ"/>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56A56870-3CAE-478B-9C65-5DF4F9FB95C7}" type="datetimeFigureOut">
              <a:rPr lang="en-NZ" smtClean="0"/>
              <a:t>18/01/2024</a:t>
            </a:fld>
            <a:endParaRPr lang="en-NZ"/>
          </a:p>
        </p:txBody>
      </p:sp>
      <p:sp>
        <p:nvSpPr>
          <p:cNvPr id="4" name="Slide Image Placeholder 3"/>
          <p:cNvSpPr>
            <a:spLocks noGrp="1" noRot="1" noChangeAspect="1"/>
          </p:cNvSpPr>
          <p:nvPr>
            <p:ph type="sldImg" idx="2"/>
          </p:nvPr>
        </p:nvSpPr>
        <p:spPr>
          <a:xfrm>
            <a:off x="1109663" y="1279525"/>
            <a:ext cx="4883150" cy="3452813"/>
          </a:xfrm>
          <a:prstGeom prst="rect">
            <a:avLst/>
          </a:prstGeom>
          <a:noFill/>
          <a:ln w="12700">
            <a:solidFill>
              <a:prstClr val="black"/>
            </a:solidFill>
          </a:ln>
        </p:spPr>
        <p:txBody>
          <a:bodyPr vert="horz" lIns="99057" tIns="49528" rIns="99057" bIns="49528" rtlCol="0" anchor="ctr"/>
          <a:lstStyle/>
          <a:p>
            <a:endParaRPr lang="en-NZ"/>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NZ"/>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E4B75303-47A4-48DE-AE85-7ED2EB9E8FDC}" type="slidenum">
              <a:rPr lang="en-NZ" smtClean="0"/>
              <a:t>‹#›</a:t>
            </a:fld>
            <a:endParaRPr lang="en-NZ"/>
          </a:p>
        </p:txBody>
      </p:sp>
    </p:spTree>
    <p:extLst>
      <p:ext uri="{BB962C8B-B14F-4D97-AF65-F5344CB8AC3E}">
        <p14:creationId xmlns:p14="http://schemas.microsoft.com/office/powerpoint/2010/main" val="247161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D01744D5-588B-4C77-8DE0-9098FC03C4A6}" type="datetimeFigureOut">
              <a:rPr lang="en-NZ" smtClean="0"/>
              <a:t>18/01/2024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314912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744D5-588B-4C77-8DE0-9098FC03C4A6}" type="datetimeFigureOut">
              <a:rPr lang="en-NZ" smtClean="0"/>
              <a:t>18/01/2024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282738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744D5-588B-4C77-8DE0-9098FC03C4A6}" type="datetimeFigureOut">
              <a:rPr lang="en-NZ" smtClean="0"/>
              <a:t>18/01/2024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367411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744D5-588B-4C77-8DE0-9098FC03C4A6}" type="datetimeFigureOut">
              <a:rPr lang="en-NZ" smtClean="0"/>
              <a:t>18/01/2024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402133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1744D5-588B-4C77-8DE0-9098FC03C4A6}" type="datetimeFigureOut">
              <a:rPr lang="en-NZ" smtClean="0"/>
              <a:t>18/01/2024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385119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1744D5-588B-4C77-8DE0-9098FC03C4A6}" type="datetimeFigureOut">
              <a:rPr lang="en-NZ" smtClean="0"/>
              <a:t>18/01/2024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333987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1744D5-588B-4C77-8DE0-9098FC03C4A6}" type="datetimeFigureOut">
              <a:rPr lang="en-NZ" smtClean="0"/>
              <a:t>18/01/2024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31396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1744D5-588B-4C77-8DE0-9098FC03C4A6}" type="datetimeFigureOut">
              <a:rPr lang="en-NZ" smtClean="0"/>
              <a:t>18/01/2024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307597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744D5-588B-4C77-8DE0-9098FC03C4A6}" type="datetimeFigureOut">
              <a:rPr lang="en-NZ" smtClean="0"/>
              <a:t>18/01/2024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20469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D01744D5-588B-4C77-8DE0-9098FC03C4A6}" type="datetimeFigureOut">
              <a:rPr lang="en-NZ" smtClean="0"/>
              <a:t>18/01/2024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282199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D01744D5-588B-4C77-8DE0-9098FC03C4A6}" type="datetimeFigureOut">
              <a:rPr lang="en-NZ" smtClean="0"/>
              <a:t>18/01/2024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84ACB5E-80D4-4A86-9468-2F1A12436AB4}" type="slidenum">
              <a:rPr lang="en-NZ" smtClean="0"/>
              <a:t>‹#›</a:t>
            </a:fld>
            <a:endParaRPr lang="en-NZ"/>
          </a:p>
        </p:txBody>
      </p:sp>
    </p:spTree>
    <p:extLst>
      <p:ext uri="{BB962C8B-B14F-4D97-AF65-F5344CB8AC3E}">
        <p14:creationId xmlns:p14="http://schemas.microsoft.com/office/powerpoint/2010/main" val="315616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D01744D5-588B-4C77-8DE0-9098FC03C4A6}" type="datetimeFigureOut">
              <a:rPr lang="en-NZ" smtClean="0"/>
              <a:t>18/01/2024</a:t>
            </a:fld>
            <a:endParaRPr lang="en-NZ"/>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84ACB5E-80D4-4A86-9468-2F1A12436AB4}" type="slidenum">
              <a:rPr lang="en-NZ" smtClean="0"/>
              <a:t>‹#›</a:t>
            </a:fld>
            <a:endParaRPr lang="en-NZ"/>
          </a:p>
        </p:txBody>
      </p:sp>
    </p:spTree>
    <p:extLst>
      <p:ext uri="{BB962C8B-B14F-4D97-AF65-F5344CB8AC3E}">
        <p14:creationId xmlns:p14="http://schemas.microsoft.com/office/powerpoint/2010/main" val="226928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berica.co.nz/catering-packaging/food-trays/food-trays/meal-tray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iagram&#10;&#10;Description automatically generated">
            <a:extLst>
              <a:ext uri="{FF2B5EF4-FFF2-40B4-BE49-F238E27FC236}">
                <a16:creationId xmlns:a16="http://schemas.microsoft.com/office/drawing/2014/main" id="{5B938C14-FC42-97E2-D462-1BF8DCAB7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14" y="6699294"/>
            <a:ext cx="1674765" cy="67925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D9AE12-CD2E-D8EC-21F1-8BB457820A09}"/>
              </a:ext>
            </a:extLst>
          </p:cNvPr>
          <p:cNvPicPr>
            <a:picLocks noChangeAspect="1"/>
          </p:cNvPicPr>
          <p:nvPr/>
        </p:nvPicPr>
        <p:blipFill rotWithShape="1">
          <a:blip r:embed="rId3">
            <a:extLst>
              <a:ext uri="{28A0092B-C50C-407E-A947-70E740481C1C}">
                <a14:useLocalDpi xmlns:a14="http://schemas.microsoft.com/office/drawing/2010/main" val="0"/>
              </a:ext>
            </a:extLst>
          </a:blip>
          <a:srcRect l="17388" t="48048" r="26254" b="42324"/>
          <a:stretch/>
        </p:blipFill>
        <p:spPr>
          <a:xfrm>
            <a:off x="0" y="-1"/>
            <a:ext cx="10468423" cy="1191719"/>
          </a:xfrm>
          <a:prstGeom prst="rect">
            <a:avLst/>
          </a:prstGeom>
        </p:spPr>
      </p:pic>
      <p:sp>
        <p:nvSpPr>
          <p:cNvPr id="14" name="Rectangle 13">
            <a:extLst>
              <a:ext uri="{FF2B5EF4-FFF2-40B4-BE49-F238E27FC236}">
                <a16:creationId xmlns:a16="http://schemas.microsoft.com/office/drawing/2014/main" id="{AF277719-3E78-379B-6D39-8992D74A6F10}"/>
              </a:ext>
            </a:extLst>
          </p:cNvPr>
          <p:cNvSpPr/>
          <p:nvPr/>
        </p:nvSpPr>
        <p:spPr>
          <a:xfrm>
            <a:off x="0" y="-20941"/>
            <a:ext cx="5791746" cy="1212659"/>
          </a:xfrm>
          <a:custGeom>
            <a:avLst/>
            <a:gdLst>
              <a:gd name="connsiteX0" fmla="*/ 0 w 10691813"/>
              <a:gd name="connsiteY0" fmla="*/ 0 h 1191719"/>
              <a:gd name="connsiteX1" fmla="*/ 10691813 w 10691813"/>
              <a:gd name="connsiteY1" fmla="*/ 0 h 1191719"/>
              <a:gd name="connsiteX2" fmla="*/ 10691813 w 10691813"/>
              <a:gd name="connsiteY2" fmla="*/ 1191719 h 1191719"/>
              <a:gd name="connsiteX3" fmla="*/ 0 w 10691813"/>
              <a:gd name="connsiteY3" fmla="*/ 1191719 h 1191719"/>
              <a:gd name="connsiteX4" fmla="*/ 0 w 10691813"/>
              <a:gd name="connsiteY4" fmla="*/ 0 h 1191719"/>
              <a:gd name="connsiteX0" fmla="*/ 0 w 10691813"/>
              <a:gd name="connsiteY0" fmla="*/ 0 h 1191719"/>
              <a:gd name="connsiteX1" fmla="*/ 10691813 w 10691813"/>
              <a:gd name="connsiteY1" fmla="*/ 0 h 1191719"/>
              <a:gd name="connsiteX2" fmla="*/ 4521358 w 10691813"/>
              <a:gd name="connsiteY2" fmla="*/ 1191719 h 1191719"/>
              <a:gd name="connsiteX3" fmla="*/ 0 w 10691813"/>
              <a:gd name="connsiteY3" fmla="*/ 1191719 h 1191719"/>
              <a:gd name="connsiteX4" fmla="*/ 0 w 10691813"/>
              <a:gd name="connsiteY4" fmla="*/ 0 h 1191719"/>
              <a:gd name="connsiteX0" fmla="*/ 0 w 5791746"/>
              <a:gd name="connsiteY0" fmla="*/ 20940 h 1212659"/>
              <a:gd name="connsiteX1" fmla="*/ 5791746 w 5791746"/>
              <a:gd name="connsiteY1" fmla="*/ 0 h 1212659"/>
              <a:gd name="connsiteX2" fmla="*/ 4521358 w 5791746"/>
              <a:gd name="connsiteY2" fmla="*/ 1212659 h 1212659"/>
              <a:gd name="connsiteX3" fmla="*/ 0 w 5791746"/>
              <a:gd name="connsiteY3" fmla="*/ 1212659 h 1212659"/>
              <a:gd name="connsiteX4" fmla="*/ 0 w 5791746"/>
              <a:gd name="connsiteY4" fmla="*/ 20940 h 121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746" h="1212659">
                <a:moveTo>
                  <a:pt x="0" y="20940"/>
                </a:moveTo>
                <a:lnTo>
                  <a:pt x="5791746" y="0"/>
                </a:lnTo>
                <a:lnTo>
                  <a:pt x="4521358" y="1212659"/>
                </a:lnTo>
                <a:lnTo>
                  <a:pt x="0" y="1212659"/>
                </a:lnTo>
                <a:lnTo>
                  <a:pt x="0" y="20940"/>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a:extLst>
              <a:ext uri="{FF2B5EF4-FFF2-40B4-BE49-F238E27FC236}">
                <a16:creationId xmlns:a16="http://schemas.microsoft.com/office/drawing/2014/main" id="{0671D216-A051-42F2-AB9B-672BD4CBD847}"/>
              </a:ext>
            </a:extLst>
          </p:cNvPr>
          <p:cNvSpPr txBox="1"/>
          <p:nvPr/>
        </p:nvSpPr>
        <p:spPr>
          <a:xfrm>
            <a:off x="257126" y="1259175"/>
            <a:ext cx="9954169" cy="738664"/>
          </a:xfrm>
          <a:prstGeom prst="rect">
            <a:avLst/>
          </a:prstGeom>
          <a:noFill/>
        </p:spPr>
        <p:txBody>
          <a:bodyPr wrap="square">
            <a:spAutoFit/>
          </a:bodyPr>
          <a:lstStyle/>
          <a:p>
            <a:pPr lvl="0"/>
            <a:r>
              <a:rPr lang="en-NZ" sz="1400" dirty="0">
                <a:latin typeface="Montserrat" panose="00000500000000000000" pitchFamily="50" charset="0"/>
                <a:ea typeface="Times New Roman" panose="02020603050405020304" pitchFamily="18" charset="0"/>
                <a:cs typeface="Times New Roman" panose="02020603050405020304" pitchFamily="18" charset="0"/>
              </a:rPr>
              <a:t>Dual </a:t>
            </a:r>
            <a:r>
              <a:rPr lang="en-NZ" sz="1400" dirty="0" err="1">
                <a:latin typeface="Montserrat" panose="00000500000000000000" pitchFamily="50" charset="0"/>
                <a:ea typeface="Times New Roman" panose="02020603050405020304" pitchFamily="18" charset="0"/>
                <a:cs typeface="Times New Roman" panose="02020603050405020304" pitchFamily="18" charset="0"/>
              </a:rPr>
              <a:t>ovenable</a:t>
            </a:r>
            <a:r>
              <a:rPr lang="en-NZ" sz="1400" dirty="0">
                <a:latin typeface="Montserrat" panose="00000500000000000000" pitchFamily="50" charset="0"/>
                <a:ea typeface="Times New Roman" panose="02020603050405020304" pitchFamily="18" charset="0"/>
                <a:cs typeface="Times New Roman" panose="02020603050405020304" pitchFamily="18" charset="0"/>
              </a:rPr>
              <a:t> meal trays gives your customers ultimate flexibility on how they want to heat and eat their meal and they are home compostable too!  Ideal for ready meals, vegetables, salads and desert applications.  The trays are printed with a water-based ink which has moisture resistant properties. </a:t>
            </a:r>
          </a:p>
        </p:txBody>
      </p:sp>
      <p:sp>
        <p:nvSpPr>
          <p:cNvPr id="11" name="TextBox 10">
            <a:extLst>
              <a:ext uri="{FF2B5EF4-FFF2-40B4-BE49-F238E27FC236}">
                <a16:creationId xmlns:a16="http://schemas.microsoft.com/office/drawing/2014/main" id="{75B6F425-8A55-5DAE-3188-49FAE56E27DE}"/>
              </a:ext>
            </a:extLst>
          </p:cNvPr>
          <p:cNvSpPr txBox="1"/>
          <p:nvPr/>
        </p:nvSpPr>
        <p:spPr>
          <a:xfrm>
            <a:off x="252735" y="1912963"/>
            <a:ext cx="9570313" cy="4621586"/>
          </a:xfrm>
          <a:prstGeom prst="rect">
            <a:avLst/>
          </a:prstGeom>
          <a:noFill/>
        </p:spPr>
        <p:txBody>
          <a:bodyPr wrap="square">
            <a:spAutoFit/>
          </a:bodyPr>
          <a:lstStyle/>
          <a:p>
            <a:pPr lvl="0">
              <a:lnSpc>
                <a:spcPct val="150000"/>
              </a:lnSpc>
            </a:pPr>
            <a:r>
              <a:rPr lang="en-NZ" sz="1579" b="1" dirty="0">
                <a:latin typeface="Montserrat" panose="00000500000000000000" pitchFamily="50" charset="0"/>
                <a:ea typeface="Calibri" panose="020F0502020204030204" pitchFamily="34" charset="0"/>
                <a:cs typeface="Times New Roman" panose="02020603050405020304" pitchFamily="18" charset="0"/>
              </a:rPr>
              <a:t>Top Tips for you and your customers regarding Paperboard Meal Trays:</a:t>
            </a:r>
            <a:endParaRPr lang="en-NZ" sz="1579" b="1" dirty="0">
              <a:latin typeface="Montserrat" panose="00000500000000000000" pitchFamily="50" charset="0"/>
              <a:ea typeface="Times New Roman" panose="02020603050405020304" pitchFamily="18" charset="0"/>
              <a:cs typeface="Times New Roman" panose="02020603050405020304" pitchFamily="18" charset="0"/>
            </a:endParaRPr>
          </a:p>
          <a:p>
            <a:pPr marL="300726" indent="-300726">
              <a:lnSpc>
                <a:spcPct val="150000"/>
              </a:lnSpc>
              <a:buFont typeface="Symbol" panose="05050102010706020507" pitchFamily="18" charset="2"/>
              <a:buChar char=""/>
            </a:pPr>
            <a:r>
              <a:rPr lang="en-NZ" sz="1400" dirty="0">
                <a:latin typeface="Montserrat" panose="00000500000000000000" pitchFamily="50" charset="0"/>
                <a:ea typeface="Times New Roman" panose="02020603050405020304" pitchFamily="18" charset="0"/>
                <a:cs typeface="Times New Roman" panose="02020603050405020304" pitchFamily="18" charset="0"/>
              </a:rPr>
              <a:t>For best results, cook meal in another vessel and serve into trays when meal has been cooled</a:t>
            </a:r>
          </a:p>
          <a:p>
            <a:pPr marL="300726" indent="-300726">
              <a:lnSpc>
                <a:spcPct val="150000"/>
              </a:lnSpc>
              <a:buFont typeface="Symbol" panose="05050102010706020507" pitchFamily="18" charset="2"/>
              <a:buChar char=""/>
            </a:pPr>
            <a:r>
              <a:rPr lang="en-NZ" sz="1400" dirty="0">
                <a:latin typeface="Montserrat" panose="00000500000000000000" pitchFamily="50" charset="0"/>
                <a:ea typeface="Times New Roman" panose="02020603050405020304" pitchFamily="18" charset="0"/>
                <a:cs typeface="Times New Roman" panose="02020603050405020304" pitchFamily="18" charset="0"/>
              </a:rPr>
              <a:t>Meals should not be cooked in trays before sale</a:t>
            </a:r>
            <a:endParaRPr lang="en-NZ" sz="1400" dirty="0">
              <a:latin typeface="Montserrat" panose="00000500000000000000" pitchFamily="50" charset="0"/>
              <a:ea typeface="Calibri" panose="020F0502020204030204" pitchFamily="34" charset="0"/>
              <a:cs typeface="Times New Roman" panose="02020603050405020304" pitchFamily="18" charset="0"/>
            </a:endParaRPr>
          </a:p>
          <a:p>
            <a:pPr marL="300726" indent="-300726">
              <a:lnSpc>
                <a:spcPct val="150000"/>
              </a:lnSpc>
              <a:buFont typeface="Symbol" panose="05050102010706020507" pitchFamily="18" charset="2"/>
              <a:buChar char=""/>
            </a:pPr>
            <a:r>
              <a:rPr lang="en-NZ" sz="1400" dirty="0">
                <a:latin typeface="Montserrat" panose="00000500000000000000" pitchFamily="50" charset="0"/>
                <a:ea typeface="Times New Roman" panose="02020603050405020304" pitchFamily="18" charset="0"/>
                <a:cs typeface="Times New Roman" panose="02020603050405020304" pitchFamily="18" charset="0"/>
              </a:rPr>
              <a:t>Meals can be frozen in these Paperboard Meal Trays but do not thaw prior to cooking</a:t>
            </a:r>
            <a:endParaRPr lang="en-NZ" sz="1400" dirty="0">
              <a:latin typeface="Montserrat" panose="00000500000000000000" pitchFamily="50" charset="0"/>
              <a:ea typeface="Calibri" panose="020F0502020204030204" pitchFamily="34" charset="0"/>
              <a:cs typeface="Times New Roman" panose="02020603050405020304" pitchFamily="18" charset="0"/>
            </a:endParaRPr>
          </a:p>
          <a:p>
            <a:pPr marL="300726" indent="-300726">
              <a:lnSpc>
                <a:spcPct val="150000"/>
              </a:lnSpc>
              <a:buFont typeface="Symbol" panose="05050102010706020507" pitchFamily="18" charset="2"/>
              <a:buChar char=""/>
            </a:pPr>
            <a:r>
              <a:rPr lang="en-NZ" sz="1400" dirty="0">
                <a:latin typeface="Montserrat" panose="00000500000000000000" pitchFamily="50" charset="0"/>
                <a:ea typeface="Times New Roman" panose="02020603050405020304" pitchFamily="18" charset="0"/>
                <a:cs typeface="Times New Roman" panose="02020603050405020304" pitchFamily="18" charset="0"/>
              </a:rPr>
              <a:t>Meals should be taken directly from freezer to oven </a:t>
            </a:r>
          </a:p>
          <a:p>
            <a:pPr marL="300726" indent="-300726">
              <a:lnSpc>
                <a:spcPct val="150000"/>
              </a:lnSpc>
              <a:buFont typeface="Symbol" panose="05050102010706020507" pitchFamily="18" charset="2"/>
              <a:buChar char=""/>
            </a:pPr>
            <a:r>
              <a:rPr lang="en-NZ" sz="1400" dirty="0">
                <a:latin typeface="Montserrat" panose="00000500000000000000" pitchFamily="50" charset="0"/>
                <a:ea typeface="Times New Roman" panose="02020603050405020304" pitchFamily="18" charset="0"/>
                <a:cs typeface="Times New Roman" panose="02020603050405020304" pitchFamily="18" charset="0"/>
              </a:rPr>
              <a:t>Meals are best cooked in oven from frozen</a:t>
            </a:r>
          </a:p>
          <a:p>
            <a:pPr marL="300726" indent="-300726">
              <a:lnSpc>
                <a:spcPct val="150000"/>
              </a:lnSpc>
              <a:buFont typeface="Symbol" panose="05050102010706020507" pitchFamily="18" charset="2"/>
              <a:buChar char=""/>
            </a:pPr>
            <a:r>
              <a:rPr lang="en-NZ" sz="1400" dirty="0">
                <a:latin typeface="Montserrat" panose="00000500000000000000" pitchFamily="50" charset="0"/>
                <a:ea typeface="Calibri" panose="020F0502020204030204" pitchFamily="34" charset="0"/>
                <a:cs typeface="Times New Roman" panose="02020603050405020304" pitchFamily="18" charset="0"/>
              </a:rPr>
              <a:t>Meals can be cooked in microwave or conventional oven</a:t>
            </a:r>
          </a:p>
          <a:p>
            <a:pPr marL="300726" indent="-300726">
              <a:lnSpc>
                <a:spcPct val="150000"/>
              </a:lnSpc>
              <a:buFont typeface="Symbol" panose="05050102010706020507" pitchFamily="18" charset="2"/>
              <a:buChar char=""/>
            </a:pPr>
            <a:r>
              <a:rPr lang="en-NZ" sz="1400" dirty="0" err="1">
                <a:latin typeface="Montserrat" panose="00000500000000000000" pitchFamily="50" charset="0"/>
                <a:ea typeface="Times New Roman" panose="02020603050405020304" pitchFamily="18" charset="0"/>
                <a:cs typeface="Times New Roman" panose="02020603050405020304" pitchFamily="18" charset="0"/>
              </a:rPr>
              <a:t>Ovenable</a:t>
            </a:r>
            <a:r>
              <a:rPr lang="en-NZ" sz="1400" dirty="0">
                <a:latin typeface="Montserrat" panose="00000500000000000000" pitchFamily="50" charset="0"/>
                <a:ea typeface="Times New Roman" panose="02020603050405020304" pitchFamily="18" charset="0"/>
                <a:cs typeface="Times New Roman" panose="02020603050405020304" pitchFamily="18" charset="0"/>
              </a:rPr>
              <a:t> at temperature up to </a:t>
            </a:r>
            <a:r>
              <a:rPr lang="en-GB" sz="1400" dirty="0">
                <a:latin typeface="Montserrat" panose="00000500000000000000" pitchFamily="50" charset="0"/>
              </a:rPr>
              <a:t>210˚C for 30 minutes</a:t>
            </a:r>
          </a:p>
          <a:p>
            <a:pPr marL="300726" indent="-300726">
              <a:lnSpc>
                <a:spcPct val="150000"/>
              </a:lnSpc>
              <a:buFont typeface="Symbol" panose="05050102010706020507" pitchFamily="18" charset="2"/>
              <a:buChar char=""/>
            </a:pPr>
            <a:r>
              <a:rPr lang="en-GB" sz="1400" dirty="0">
                <a:latin typeface="Montserrat" panose="00000500000000000000" pitchFamily="50" charset="0"/>
                <a:cs typeface="Times New Roman" panose="02020603050405020304" pitchFamily="18" charset="0"/>
              </a:rPr>
              <a:t>Remember to remove the </a:t>
            </a:r>
            <a:r>
              <a:rPr lang="en-GB" sz="1400" dirty="0" err="1">
                <a:latin typeface="Montserrat" panose="00000500000000000000" pitchFamily="50" charset="0"/>
                <a:cs typeface="Times New Roman" panose="02020603050405020304" pitchFamily="18" charset="0"/>
              </a:rPr>
              <a:t>rPET</a:t>
            </a:r>
            <a:r>
              <a:rPr lang="en-GB" sz="1400" dirty="0">
                <a:latin typeface="Montserrat" panose="00000500000000000000" pitchFamily="50" charset="0"/>
                <a:cs typeface="Times New Roman" panose="02020603050405020304" pitchFamily="18" charset="0"/>
              </a:rPr>
              <a:t> lid before placing in oven/microwave</a:t>
            </a:r>
            <a:endParaRPr lang="en-NZ" sz="1400" dirty="0">
              <a:latin typeface="Montserrat" panose="00000500000000000000" pitchFamily="50" charset="0"/>
              <a:cs typeface="Times New Roman" panose="02020603050405020304" pitchFamily="18" charset="0"/>
            </a:endParaRPr>
          </a:p>
          <a:p>
            <a:pPr marL="300726" indent="-300726">
              <a:lnSpc>
                <a:spcPct val="150000"/>
              </a:lnSpc>
              <a:buFont typeface="Symbol" panose="05050102010706020507" pitchFamily="18" charset="2"/>
              <a:buChar char=""/>
            </a:pPr>
            <a:r>
              <a:rPr lang="en-NZ" sz="1400" dirty="0">
                <a:latin typeface="Montserrat" panose="00000500000000000000" pitchFamily="50" charset="0"/>
                <a:cs typeface="Times New Roman" panose="02020603050405020304" pitchFamily="18" charset="0"/>
              </a:rPr>
              <a:t>Meal Trays </a:t>
            </a:r>
            <a:r>
              <a:rPr lang="en-GB" sz="1400" dirty="0">
                <a:latin typeface="Montserrat" panose="00000500000000000000" pitchFamily="50" charset="0"/>
                <a:cs typeface="Times New Roman" panose="02020603050405020304" pitchFamily="18" charset="0"/>
              </a:rPr>
              <a:t>h</a:t>
            </a:r>
            <a:r>
              <a:rPr lang="en-GB" sz="1400" dirty="0">
                <a:latin typeface="Montserrat" panose="00000500000000000000" pitchFamily="50" charset="0"/>
              </a:rPr>
              <a:t>old a variety of food applications either hot or cold</a:t>
            </a:r>
            <a:endParaRPr lang="en-NZ" sz="1400" dirty="0">
              <a:latin typeface="Montserrat" panose="00000500000000000000" pitchFamily="50" charset="0"/>
              <a:ea typeface="Calibri" panose="020F0502020204030204" pitchFamily="34" charset="0"/>
            </a:endParaRPr>
          </a:p>
          <a:p>
            <a:pPr>
              <a:lnSpc>
                <a:spcPct val="150000"/>
              </a:lnSpc>
            </a:pPr>
            <a:r>
              <a:rPr lang="en-NZ" sz="1400" b="1" u="sng" dirty="0">
                <a:latin typeface="Montserrat" panose="00000500000000000000" pitchFamily="50" charset="0"/>
                <a:ea typeface="Times New Roman" panose="02020603050405020304" pitchFamily="18" charset="0"/>
                <a:cs typeface="Times New Roman" panose="02020603050405020304" pitchFamily="18" charset="0"/>
              </a:rPr>
              <a:t>Note</a:t>
            </a:r>
            <a:r>
              <a:rPr lang="en-NZ" sz="1400" dirty="0">
                <a:latin typeface="Montserrat" panose="00000500000000000000" pitchFamily="50" charset="0"/>
                <a:ea typeface="Times New Roman" panose="02020603050405020304" pitchFamily="18" charset="0"/>
                <a:cs typeface="Times New Roman" panose="02020603050405020304" pitchFamily="18" charset="0"/>
              </a:rPr>
              <a:t> these trays are all made from Paperboard with </a:t>
            </a:r>
            <a:r>
              <a:rPr lang="en-NZ" sz="1400" u="sng" dirty="0">
                <a:latin typeface="Montserrat" panose="00000500000000000000" pitchFamily="50" charset="0"/>
                <a:ea typeface="Times New Roman" panose="02020603050405020304" pitchFamily="18" charset="0"/>
                <a:cs typeface="Times New Roman" panose="02020603050405020304" pitchFamily="18" charset="0"/>
              </a:rPr>
              <a:t>Home Compostable certification </a:t>
            </a:r>
            <a:r>
              <a:rPr lang="en-NZ" sz="1400" dirty="0">
                <a:latin typeface="Montserrat" panose="00000500000000000000" pitchFamily="50" charset="0"/>
                <a:ea typeface="Times New Roman" panose="02020603050405020304" pitchFamily="18" charset="0"/>
                <a:cs typeface="Times New Roman" panose="02020603050405020304" pitchFamily="18" charset="0"/>
              </a:rPr>
              <a:t>once finished eating your meal remove any excess food from tray and compost at home or local compost facility.</a:t>
            </a:r>
          </a:p>
          <a:p>
            <a:endParaRPr lang="en-NZ" sz="1400" u="sng" dirty="0">
              <a:latin typeface="Montserrat" panose="00000500000000000000" pitchFamily="50" charset="0"/>
              <a:ea typeface="Times New Roman" panose="02020603050405020304" pitchFamily="18" charset="0"/>
              <a:cs typeface="Times New Roman" panose="02020603050405020304" pitchFamily="18" charset="0"/>
            </a:endParaRPr>
          </a:p>
          <a:p>
            <a:pPr>
              <a:lnSpc>
                <a:spcPct val="150000"/>
              </a:lnSpc>
            </a:pPr>
            <a:r>
              <a:rPr lang="en-NZ" sz="1400" b="1" u="sng" dirty="0">
                <a:latin typeface="Montserrat" panose="00000500000000000000" pitchFamily="50" charset="0"/>
                <a:ea typeface="Times New Roman" panose="02020603050405020304" pitchFamily="18" charset="0"/>
                <a:cs typeface="Times New Roman" panose="02020603050405020304" pitchFamily="18" charset="0"/>
                <a:hlinkClick r:id="rId4"/>
              </a:rPr>
              <a:t>Click here to take you to the meal trays on our website</a:t>
            </a:r>
            <a:endParaRPr lang="en-NZ" sz="1400" b="1" u="sng" dirty="0">
              <a:latin typeface="Montserrat" panose="00000500000000000000" pitchFamily="50"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7EB0BE1-1E39-45EA-A5D3-CEE62327082B}"/>
              </a:ext>
            </a:extLst>
          </p:cNvPr>
          <p:cNvSpPr txBox="1"/>
          <p:nvPr/>
        </p:nvSpPr>
        <p:spPr>
          <a:xfrm>
            <a:off x="177617" y="275644"/>
            <a:ext cx="5242583" cy="707886"/>
          </a:xfrm>
          <a:prstGeom prst="rect">
            <a:avLst/>
          </a:prstGeom>
          <a:noFill/>
        </p:spPr>
        <p:txBody>
          <a:bodyPr wrap="square" rtlCol="0">
            <a:spAutoFit/>
          </a:bodyPr>
          <a:lstStyle/>
          <a:p>
            <a:r>
              <a:rPr lang="en-NZ" sz="2000" dirty="0">
                <a:latin typeface="Montserrat SemiBold" panose="00000700000000000000" pitchFamily="50" charset="0"/>
              </a:rPr>
              <a:t>DUAL OVENABLE </a:t>
            </a:r>
            <a:r>
              <a:rPr lang="en-NZ" sz="2000">
                <a:latin typeface="Montserrat SemiBold" panose="00000700000000000000" pitchFamily="50" charset="0"/>
              </a:rPr>
              <a:t>MEAL TRAY </a:t>
            </a:r>
            <a:endParaRPr lang="en-NZ" sz="2000" dirty="0">
              <a:latin typeface="Montserrat SemiBold" panose="00000700000000000000" pitchFamily="50" charset="0"/>
            </a:endParaRPr>
          </a:p>
          <a:p>
            <a:r>
              <a:rPr lang="en-NZ" sz="2000">
                <a:latin typeface="Montserrat SemiBold" panose="00000700000000000000" pitchFamily="50" charset="0"/>
              </a:rPr>
              <a:t>BEST PRACTICE</a:t>
            </a:r>
          </a:p>
        </p:txBody>
      </p:sp>
      <p:pic>
        <p:nvPicPr>
          <p:cNvPr id="10" name="Picture 9">
            <a:extLst>
              <a:ext uri="{FF2B5EF4-FFF2-40B4-BE49-F238E27FC236}">
                <a16:creationId xmlns:a16="http://schemas.microsoft.com/office/drawing/2014/main" id="{64B20D10-11F3-3FA7-5B30-E831B233D58A}"/>
              </a:ext>
            </a:extLst>
          </p:cNvPr>
          <p:cNvPicPr>
            <a:picLocks noChangeAspect="1"/>
          </p:cNvPicPr>
          <p:nvPr/>
        </p:nvPicPr>
        <p:blipFill rotWithShape="1">
          <a:blip r:embed="rId5"/>
          <a:srcRect t="12772" r="237"/>
          <a:stretch/>
        </p:blipFill>
        <p:spPr>
          <a:xfrm rot="5400000">
            <a:off x="6800279" y="3668143"/>
            <a:ext cx="7559678" cy="223390"/>
          </a:xfrm>
          <a:prstGeom prst="rect">
            <a:avLst/>
          </a:prstGeom>
        </p:spPr>
      </p:pic>
      <p:sp>
        <p:nvSpPr>
          <p:cNvPr id="22" name="TextBox 21">
            <a:extLst>
              <a:ext uri="{FF2B5EF4-FFF2-40B4-BE49-F238E27FC236}">
                <a16:creationId xmlns:a16="http://schemas.microsoft.com/office/drawing/2014/main" id="{483B2E71-849A-E4C6-4D87-8BFB78ADD8C3}"/>
              </a:ext>
            </a:extLst>
          </p:cNvPr>
          <p:cNvSpPr txBox="1"/>
          <p:nvPr/>
        </p:nvSpPr>
        <p:spPr>
          <a:xfrm>
            <a:off x="6162238" y="7101550"/>
            <a:ext cx="3935693" cy="276999"/>
          </a:xfrm>
          <a:prstGeom prst="rect">
            <a:avLst/>
          </a:prstGeom>
          <a:noFill/>
        </p:spPr>
        <p:txBody>
          <a:bodyPr wrap="none" rtlCol="0">
            <a:spAutoFit/>
          </a:bodyPr>
          <a:lstStyle/>
          <a:p>
            <a:pPr algn="r"/>
            <a:r>
              <a:rPr lang="en-GB" sz="1200" dirty="0">
                <a:latin typeface="Montserrat SemiBold" panose="00000700000000000000" pitchFamily="50" charset="0"/>
              </a:rPr>
              <a:t>0800 237 422 | berica.co.nz | sales@berica.co.nz</a:t>
            </a:r>
            <a:endParaRPr lang="en-NZ" sz="1200" dirty="0">
              <a:latin typeface="Montserrat SemiBold" panose="00000700000000000000" pitchFamily="50" charset="0"/>
            </a:endParaRPr>
          </a:p>
        </p:txBody>
      </p:sp>
    </p:spTree>
    <p:extLst>
      <p:ext uri="{BB962C8B-B14F-4D97-AF65-F5344CB8AC3E}">
        <p14:creationId xmlns:p14="http://schemas.microsoft.com/office/powerpoint/2010/main" val="3093312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2f335c4-8d1f-4fd3-a418-e8b79c309771" xsi:nil="true"/>
    <lcf76f155ced4ddcb4097134ff3c332f xmlns="14302261-a64f-4685-b26a-d0cca8852e6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D77E20177B754CAB0C91B8E3307E32" ma:contentTypeVersion="20" ma:contentTypeDescription="Create a new document." ma:contentTypeScope="" ma:versionID="f93e5e2b5e434ae19854a517466e8b90">
  <xsd:schema xmlns:xsd="http://www.w3.org/2001/XMLSchema" xmlns:xs="http://www.w3.org/2001/XMLSchema" xmlns:p="http://schemas.microsoft.com/office/2006/metadata/properties" xmlns:ns1="http://schemas.microsoft.com/sharepoint/v3" xmlns:ns2="14302261-a64f-4685-b26a-d0cca8852e6c" xmlns:ns3="c2f335c4-8d1f-4fd3-a418-e8b79c309771" targetNamespace="http://schemas.microsoft.com/office/2006/metadata/properties" ma:root="true" ma:fieldsID="a94243e24f81e93aa80fe41eb2016799" ns1:_="" ns2:_="" ns3:_="">
    <xsd:import namespace="http://schemas.microsoft.com/sharepoint/v3"/>
    <xsd:import namespace="14302261-a64f-4685-b26a-d0cca8852e6c"/>
    <xsd:import namespace="c2f335c4-8d1f-4fd3-a418-e8b79c30977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302261-a64f-4685-b26a-d0cca8852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7d0e0bc-99a6-4c40-8537-67dfe97368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f335c4-8d1f-4fd3-a418-e8b79c3097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14a9c38-7dcc-4a1b-bcc8-3906b7105ca6}" ma:internalName="TaxCatchAll" ma:showField="CatchAllData" ma:web="c2f335c4-8d1f-4fd3-a418-e8b79c3097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5F3F85-2DA3-4832-BC7A-0F33380252D4}">
  <ds:schemaRefs>
    <ds:schemaRef ds:uri="http://schemas.microsoft.com/sharepoint/v3/contenttype/forms"/>
  </ds:schemaRefs>
</ds:datastoreItem>
</file>

<file path=customXml/itemProps2.xml><?xml version="1.0" encoding="utf-8"?>
<ds:datastoreItem xmlns:ds="http://schemas.openxmlformats.org/officeDocument/2006/customXml" ds:itemID="{6891F7A4-C6CB-42AD-AEA8-1E26A76E0450}">
  <ds:schemaRefs>
    <ds:schemaRef ds:uri="http://schemas.microsoft.com/office/infopath/2007/PartnerControls"/>
    <ds:schemaRef ds:uri="http://schemas.microsoft.com/sharepoint/v3"/>
    <ds:schemaRef ds:uri="http://schemas.openxmlformats.org/package/2006/metadata/core-properties"/>
    <ds:schemaRef ds:uri="http://schemas.microsoft.com/office/2006/documentManagement/types"/>
    <ds:schemaRef ds:uri="http://purl.org/dc/terms/"/>
    <ds:schemaRef ds:uri="14302261-a64f-4685-b26a-d0cca8852e6c"/>
    <ds:schemaRef ds:uri="http://purl.org/dc/dcmitype/"/>
    <ds:schemaRef ds:uri="http://purl.org/dc/elements/1.1/"/>
    <ds:schemaRef ds:uri="c2f335c4-8d1f-4fd3-a418-e8b79c30977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298B04D-D87E-4E46-97F7-0DE3E0C02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302261-a64f-4685-b26a-d0cca8852e6c"/>
    <ds:schemaRef ds:uri="c2f335c4-8d1f-4fd3-a418-e8b79c30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60</TotalTime>
  <Words>235</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Montserrat</vt:lpstr>
      <vt:lpstr>Montserrat SemiBold</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Aris</dc:creator>
  <cp:lastModifiedBy>Veronica Aris</cp:lastModifiedBy>
  <cp:revision>2</cp:revision>
  <dcterms:created xsi:type="dcterms:W3CDTF">2022-04-04T21:37:25Z</dcterms:created>
  <dcterms:modified xsi:type="dcterms:W3CDTF">2024-01-17T20:40:22Z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0x0101004FD77E20177B754CAB0C91B8E3307E32</vt:lpwstr>
  </property>
  <property fmtid="{D5CDD505-2E9C-101B-9397-08002B2CF9AE}" pid="3" name="MediaServiceImageTags">
    <vt:lpwstr/>
  </property>
</Properties>
</file>